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0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9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1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4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5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2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9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83B6-1C76-442F-89D2-0BB7E52E3AB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964BA-D910-461A-A8EB-39C92B43A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8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42001" y="1101309"/>
            <a:ext cx="11059073" cy="4432550"/>
            <a:chOff x="594148" y="488937"/>
            <a:chExt cx="11064020" cy="4918738"/>
          </a:xfrm>
        </p:grpSpPr>
        <p:grpSp>
          <p:nvGrpSpPr>
            <p:cNvPr id="28" name="Group 27"/>
            <p:cNvGrpSpPr/>
            <p:nvPr/>
          </p:nvGrpSpPr>
          <p:grpSpPr>
            <a:xfrm>
              <a:off x="925912" y="3551742"/>
              <a:ext cx="2305578" cy="1280527"/>
              <a:chOff x="1021663" y="1534563"/>
              <a:chExt cx="2305578" cy="128052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1622" y="2131721"/>
                <a:ext cx="625619" cy="625619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9452" y="1534563"/>
                <a:ext cx="599275" cy="595553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0607" y="2279472"/>
                <a:ext cx="818187" cy="46023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1663" y="2282752"/>
                <a:ext cx="614236" cy="532338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61190" y="1604801"/>
                <a:ext cx="464274" cy="46759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7927" y="1604801"/>
                <a:ext cx="575588" cy="359743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4326634" y="1714116"/>
              <a:ext cx="3647574" cy="2523804"/>
              <a:chOff x="3751117" y="1058908"/>
              <a:chExt cx="4311185" cy="2980026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38" t="230" r="28634" b="418"/>
              <a:stretch/>
            </p:blipFill>
            <p:spPr>
              <a:xfrm>
                <a:off x="3751117" y="1058908"/>
                <a:ext cx="4311185" cy="2980026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4182" y="1973947"/>
                <a:ext cx="1989163" cy="1243227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20" t="17110" r="40370" b="15807"/>
              <a:stretch/>
            </p:blipFill>
            <p:spPr>
              <a:xfrm>
                <a:off x="5359769" y="2945419"/>
                <a:ext cx="817923" cy="1002930"/>
              </a:xfrm>
              <a:prstGeom prst="rect">
                <a:avLst/>
              </a:prstGeom>
            </p:spPr>
          </p:pic>
        </p:grpSp>
        <p:grpSp>
          <p:nvGrpSpPr>
            <p:cNvPr id="26" name="Group 25"/>
            <p:cNvGrpSpPr/>
            <p:nvPr/>
          </p:nvGrpSpPr>
          <p:grpSpPr>
            <a:xfrm>
              <a:off x="594148" y="928673"/>
              <a:ext cx="2538808" cy="1780853"/>
              <a:chOff x="-929889" y="3217174"/>
              <a:chExt cx="4085994" cy="24003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8784" y="3217174"/>
                <a:ext cx="1781175" cy="24003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0557" y="3541330"/>
                <a:ext cx="681255" cy="681255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94" r="3973" b="60935"/>
              <a:stretch/>
            </p:blipFill>
            <p:spPr>
              <a:xfrm>
                <a:off x="-929889" y="3427896"/>
                <a:ext cx="1468886" cy="1970928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5667" y="4534928"/>
                <a:ext cx="950438" cy="756126"/>
              </a:xfrm>
              <a:prstGeom prst="rect">
                <a:avLst/>
              </a:prstGeom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9325065" y="1499885"/>
              <a:ext cx="1948392" cy="3538458"/>
              <a:chOff x="9204194" y="1064626"/>
              <a:chExt cx="1948392" cy="3538458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80573" y="1064626"/>
                <a:ext cx="747319" cy="960839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937" t="33006" r="36315" b="43820"/>
              <a:stretch/>
            </p:blipFill>
            <p:spPr>
              <a:xfrm>
                <a:off x="9204194" y="1909787"/>
                <a:ext cx="890792" cy="803173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21996" y="1297669"/>
                <a:ext cx="665523" cy="657524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03751" y="2087336"/>
                <a:ext cx="756538" cy="756538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06690" y="2906612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40888" y="2976018"/>
                <a:ext cx="811698" cy="811698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40485" y="3699075"/>
                <a:ext cx="904009" cy="904009"/>
              </a:xfrm>
              <a:prstGeom prst="rect">
                <a:avLst/>
              </a:prstGeom>
            </p:spPr>
          </p:pic>
        </p:grpSp>
        <p:cxnSp>
          <p:nvCxnSpPr>
            <p:cNvPr id="33" name="Straight Arrow Connector 32"/>
            <p:cNvCxnSpPr/>
            <p:nvPr/>
          </p:nvCxnSpPr>
          <p:spPr>
            <a:xfrm>
              <a:off x="3043301" y="1816158"/>
              <a:ext cx="1283333" cy="64944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1865439" y="2709526"/>
              <a:ext cx="77661" cy="83244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3127764" y="3249512"/>
              <a:ext cx="1111727" cy="73221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7970961" y="2762703"/>
              <a:ext cx="1245339" cy="27632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064780" y="488937"/>
              <a:ext cx="1853900" cy="40984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Language Learner</a:t>
              </a:r>
              <a:endParaRPr lang="en-US" dirty="0" smtClean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108518" y="5038343"/>
              <a:ext cx="1970861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IM messaging apps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839357" y="963792"/>
              <a:ext cx="2818811" cy="3415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Language Business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50178" y="222569"/>
            <a:ext cx="32912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What we do?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3869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09" y="1891144"/>
            <a:ext cx="4179251" cy="120482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03" y="1485900"/>
            <a:ext cx="3125296" cy="17980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14" y="4089690"/>
            <a:ext cx="2040407" cy="1625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13164" y="592282"/>
            <a:ext cx="259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Platform illustration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Yang</dc:creator>
  <cp:lastModifiedBy>Bruno Yang</cp:lastModifiedBy>
  <cp:revision>11</cp:revision>
  <dcterms:created xsi:type="dcterms:W3CDTF">2016-04-23T15:48:19Z</dcterms:created>
  <dcterms:modified xsi:type="dcterms:W3CDTF">2016-04-25T11:52:35Z</dcterms:modified>
</cp:coreProperties>
</file>